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50" r:id="rId3"/>
    <p:sldId id="348" r:id="rId4"/>
    <p:sldId id="261" r:id="rId5"/>
  </p:sldIdLst>
  <p:sldSz cx="9144000" cy="6858000" type="screen4x3"/>
  <p:notesSz cx="6888163" cy="100171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laneación" initials="P" lastIdx="1" clrIdx="0">
    <p:extLst>
      <p:ext uri="{19B8F6BF-5375-455C-9EA6-DF929625EA0E}">
        <p15:presenceInfo xmlns:p15="http://schemas.microsoft.com/office/powerpoint/2012/main" userId="Planeació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109" d="100"/>
          <a:sy n="109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EJECUCIÓN</a:t>
            </a:r>
            <a:r>
              <a:rPr lang="en-US" baseline="0"/>
              <a:t> PLAN DE ACCIÓN </a:t>
            </a:r>
          </a:p>
          <a:p>
            <a:pPr>
              <a:defRPr/>
            </a:pPr>
            <a:r>
              <a:rPr lang="en-US" baseline="0"/>
              <a:t>III TRIMESTRE 2017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</c:numRef>
          </c:val>
          <c:extLst>
            <c:ext xmlns:c16="http://schemas.microsoft.com/office/drawing/2014/chart" uri="{C3380CC4-5D6E-409C-BE32-E72D297353CC}">
              <c16:uniqueId val="{00000000-5E02-4A74-BE22-A3888F3F4FBE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</c:numRef>
          </c:val>
          <c:extLst>
            <c:ext xmlns:c16="http://schemas.microsoft.com/office/drawing/2014/chart" uri="{C3380CC4-5D6E-409C-BE32-E72D297353CC}">
              <c16:uniqueId val="{00000001-5E02-4A74-BE22-A3888F3F4FBE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</c:numRef>
          </c:val>
          <c:extLst>
            <c:ext xmlns:c16="http://schemas.microsoft.com/office/drawing/2014/chart" uri="{C3380CC4-5D6E-409C-BE32-E72D297353CC}">
              <c16:uniqueId val="{00000002-5E02-4A74-BE22-A3888F3F4FBE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</c:numRef>
          </c:val>
          <c:extLst>
            <c:ext xmlns:c16="http://schemas.microsoft.com/office/drawing/2014/chart" uri="{C3380CC4-5D6E-409C-BE32-E72D297353CC}">
              <c16:uniqueId val="{00000003-5E02-4A74-BE22-A3888F3F4FBE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</c:numRef>
          </c:val>
          <c:extLst>
            <c:ext xmlns:c16="http://schemas.microsoft.com/office/drawing/2014/chart" uri="{C3380CC4-5D6E-409C-BE32-E72D297353CC}">
              <c16:uniqueId val="{00000004-5E02-4A74-BE22-A3888F3F4FBE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</c:numRef>
          </c:val>
          <c:extLst>
            <c:ext xmlns:c16="http://schemas.microsoft.com/office/drawing/2014/chart" uri="{C3380CC4-5D6E-409C-BE32-E72D297353CC}">
              <c16:uniqueId val="{00000005-5E02-4A74-BE22-A3888F3F4FBE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</c:numRef>
          </c:val>
          <c:extLst>
            <c:ext xmlns:c16="http://schemas.microsoft.com/office/drawing/2014/chart" uri="{C3380CC4-5D6E-409C-BE32-E72D297353CC}">
              <c16:uniqueId val="{00000006-5E02-4A74-BE22-A3888F3F4FBE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  <c:numCache>
                <c:formatCode>0%</c:formatCode>
                <c:ptCount val="1"/>
                <c:pt idx="0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E02-4A74-BE22-A3888F3F4FBE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</c:numRef>
          </c:val>
          <c:extLst>
            <c:ext xmlns:c16="http://schemas.microsoft.com/office/drawing/2014/chart" uri="{C3380CC4-5D6E-409C-BE32-E72D297353CC}">
              <c16:uniqueId val="{00000008-5E02-4A74-BE22-A3888F3F4FBE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5E02-4A74-BE22-A3888F3F4FBE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E02-4A74-BE22-A3888F3F4F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2415375"/>
        <c:axId val="1452408719"/>
        <c:axId val="0"/>
      </c:bar3DChart>
      <c:catAx>
        <c:axId val="145241537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52408719"/>
        <c:crosses val="autoZero"/>
        <c:auto val="1"/>
        <c:lblAlgn val="ctr"/>
        <c:lblOffset val="100"/>
        <c:noMultiLvlLbl val="0"/>
      </c:catAx>
      <c:valAx>
        <c:axId val="145240871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415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EJECUCIÓN</a:t>
            </a:r>
            <a:r>
              <a:rPr lang="en-US" baseline="0"/>
              <a:t> PLAN SECTORIAL</a:t>
            </a:r>
          </a:p>
          <a:p>
            <a:pPr>
              <a:defRPr/>
            </a:pPr>
            <a:r>
              <a:rPr lang="en-US" baseline="0"/>
              <a:t>III TRIMESTRE 2017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</c:numRef>
          </c:val>
          <c:extLst>
            <c:ext xmlns:c16="http://schemas.microsoft.com/office/drawing/2014/chart" uri="{C3380CC4-5D6E-409C-BE32-E72D297353CC}">
              <c16:uniqueId val="{00000000-1A64-4E7B-931B-5A2FA70B14A3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</c:numRef>
          </c:val>
          <c:extLst>
            <c:ext xmlns:c16="http://schemas.microsoft.com/office/drawing/2014/chart" uri="{C3380CC4-5D6E-409C-BE32-E72D297353CC}">
              <c16:uniqueId val="{00000001-1A64-4E7B-931B-5A2FA70B14A3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</c:numRef>
          </c:val>
          <c:extLst>
            <c:ext xmlns:c16="http://schemas.microsoft.com/office/drawing/2014/chart" uri="{C3380CC4-5D6E-409C-BE32-E72D297353CC}">
              <c16:uniqueId val="{00000002-1A64-4E7B-931B-5A2FA70B14A3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</c:numRef>
          </c:val>
          <c:extLst>
            <c:ext xmlns:c16="http://schemas.microsoft.com/office/drawing/2014/chart" uri="{C3380CC4-5D6E-409C-BE32-E72D297353CC}">
              <c16:uniqueId val="{00000003-1A64-4E7B-931B-5A2FA70B14A3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</c:numRef>
          </c:val>
          <c:extLst>
            <c:ext xmlns:c16="http://schemas.microsoft.com/office/drawing/2014/chart" uri="{C3380CC4-5D6E-409C-BE32-E72D297353CC}">
              <c16:uniqueId val="{00000004-1A64-4E7B-931B-5A2FA70B14A3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</c:numRef>
          </c:val>
          <c:extLst>
            <c:ext xmlns:c16="http://schemas.microsoft.com/office/drawing/2014/chart" uri="{C3380CC4-5D6E-409C-BE32-E72D297353CC}">
              <c16:uniqueId val="{00000005-1A64-4E7B-931B-5A2FA70B14A3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</c:numRef>
          </c:val>
          <c:extLst>
            <c:ext xmlns:c16="http://schemas.microsoft.com/office/drawing/2014/chart" uri="{C3380CC4-5D6E-409C-BE32-E72D297353CC}">
              <c16:uniqueId val="{00000006-1A64-4E7B-931B-5A2FA70B14A3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  <c:numCache>
                <c:formatCode>0%</c:formatCode>
                <c:ptCount val="1"/>
                <c:pt idx="0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A64-4E7B-931B-5A2FA70B14A3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</c:numRef>
          </c:val>
          <c:extLst>
            <c:ext xmlns:c16="http://schemas.microsoft.com/office/drawing/2014/chart" uri="{C3380CC4-5D6E-409C-BE32-E72D297353CC}">
              <c16:uniqueId val="{00000008-1A64-4E7B-931B-5A2FA70B14A3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1A64-4E7B-931B-5A2FA70B14A3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A64-4E7B-931B-5A2FA70B14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2415375"/>
        <c:axId val="1452408719"/>
        <c:axId val="0"/>
      </c:bar3DChart>
      <c:catAx>
        <c:axId val="145241537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52408719"/>
        <c:crosses val="autoZero"/>
        <c:auto val="1"/>
        <c:lblAlgn val="ctr"/>
        <c:lblOffset val="100"/>
        <c:noMultiLvlLbl val="0"/>
      </c:catAx>
      <c:valAx>
        <c:axId val="145240871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415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D1876-C529-4EC4-9639-3087328C6BAE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4DF94-EC19-4C1B-80B7-C8996342869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05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C98F-C2AE-465D-A9E4-DF16219919B0}" type="datetimeFigureOut">
              <a:rPr lang="es-CO" smtClean="0"/>
              <a:t>30/08/2019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1C772-2BAE-4B16-B49C-9B404400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83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89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64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7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148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662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0437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1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46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082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07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291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6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sz="4000" b="1" dirty="0" smtClean="0"/>
              <a:t/>
            </a:r>
            <a:br>
              <a:rPr lang="es-CO" sz="4000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3600" b="1" dirty="0" smtClean="0"/>
              <a:t>RESULTADOS METAS DE GOBIERNO </a:t>
            </a: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/>
              <a:t/>
            </a:r>
            <a:br>
              <a:rPr lang="es-CO" sz="3600" dirty="0"/>
            </a:br>
            <a:endParaRPr lang="es-CO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es-CO" b="1" dirty="0" smtClean="0"/>
              <a:t>III </a:t>
            </a:r>
            <a:r>
              <a:rPr lang="es-CO" b="1" dirty="0"/>
              <a:t>TRIMESTRE 2017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203848" y="6309320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9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DE ACCION </a:t>
            </a:r>
            <a:br>
              <a:rPr lang="es-ES" b="1" dirty="0" smtClean="0"/>
            </a:br>
            <a:r>
              <a:rPr lang="es-ES" b="1" dirty="0" smtClean="0"/>
              <a:t>III TRIMESTRE 2017</a:t>
            </a:r>
            <a:endParaRPr lang="en-US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1816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SECTORIAL</a:t>
            </a:r>
            <a:br>
              <a:rPr lang="es-ES" b="1" dirty="0" smtClean="0"/>
            </a:br>
            <a:r>
              <a:rPr lang="es-ES" b="1" dirty="0" smtClean="0"/>
              <a:t> III TRIMESTRE 2017</a:t>
            </a:r>
            <a:endParaRPr lang="en-US" b="1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35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O" sz="6000" b="1" dirty="0" smtClean="0"/>
          </a:p>
          <a:p>
            <a:pPr marL="0" indent="0" algn="ctr">
              <a:buNone/>
            </a:pPr>
            <a:r>
              <a:rPr lang="es-CO" sz="6000" b="1" dirty="0" smtClean="0"/>
              <a:t>GRACIAS</a:t>
            </a:r>
            <a:endParaRPr lang="es-CO" sz="6000" b="1" dirty="0"/>
          </a:p>
        </p:txBody>
      </p:sp>
      <p:sp>
        <p:nvSpPr>
          <p:cNvPr id="4" name="3 Rectángulo"/>
          <p:cNvSpPr/>
          <p:nvPr/>
        </p:nvSpPr>
        <p:spPr>
          <a:xfrm>
            <a:off x="3707904" y="6287113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10694</TotalTime>
  <Words>30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  RESULTADOS METAS DE GOBIERNO    </vt:lpstr>
      <vt:lpstr>AVANCES PLAN DE ACCION  III TRIMESTRE 2017</vt:lpstr>
      <vt:lpstr>AVANCES PLAN SECTORIAL  III TRIMESTRE 2017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JorgeE</dc:creator>
  <cp:lastModifiedBy>jorge eduardo martinez vergara</cp:lastModifiedBy>
  <cp:revision>173</cp:revision>
  <cp:lastPrinted>2012-12-13T14:01:17Z</cp:lastPrinted>
  <dcterms:created xsi:type="dcterms:W3CDTF">2012-12-10T14:54:50Z</dcterms:created>
  <dcterms:modified xsi:type="dcterms:W3CDTF">2019-08-30T16:39:46Z</dcterms:modified>
</cp:coreProperties>
</file>