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50" r:id="rId3"/>
    <p:sldId id="348" r:id="rId4"/>
    <p:sldId id="261" r:id="rId5"/>
  </p:sldIdLst>
  <p:sldSz cx="9144000" cy="6858000" type="screen4x3"/>
  <p:notesSz cx="6888163" cy="1001712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laneación" initials="P" lastIdx="1" clrIdx="0">
    <p:extLst>
      <p:ext uri="{19B8F6BF-5375-455C-9EA6-DF929625EA0E}">
        <p15:presenceInfo xmlns:p15="http://schemas.microsoft.com/office/powerpoint/2012/main" userId="Planeació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3" autoAdjust="0"/>
    <p:restoredTop sz="94660"/>
  </p:normalViewPr>
  <p:slideViewPr>
    <p:cSldViewPr>
      <p:cViewPr varScale="1">
        <p:scale>
          <a:sx n="109" d="100"/>
          <a:sy n="109" d="100"/>
        </p:scale>
        <p:origin x="17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EJECUCIÓN</a:t>
            </a:r>
            <a:r>
              <a:rPr lang="en-US" baseline="0"/>
              <a:t> PLAN DE ACCIÓN </a:t>
            </a:r>
          </a:p>
          <a:p>
            <a:pPr>
              <a:defRPr/>
            </a:pPr>
            <a:r>
              <a:rPr lang="en-US" baseline="0"/>
              <a:t>III TRIMESTRE 2017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'[EJECUCION PLAN ESTRATEGICO A 2018 (2).xlsx]Hoja1'!$D$7</c:f>
              <c:strCache>
                <c:ptCount val="1"/>
                <c:pt idx="0">
                  <c:v>II TRIMESTRE 2019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(2).xlsx]Hoja1'!$D$9</c:f>
            </c:numRef>
          </c:val>
          <c:extLst>
            <c:ext xmlns:c16="http://schemas.microsoft.com/office/drawing/2014/chart" uri="{C3380CC4-5D6E-409C-BE32-E72D297353CC}">
              <c16:uniqueId val="{00000000-5E02-4A74-BE22-A3888F3F4FBE}"/>
            </c:ext>
          </c:extLst>
        </c:ser>
        <c:ser>
          <c:idx val="1"/>
          <c:order val="1"/>
          <c:tx>
            <c:strRef>
              <c:f>'[EJECUCION PLAN ESTRATEGICO A 2018 (2).xlsx]Hoja1'!$E$7</c:f>
              <c:strCache>
                <c:ptCount val="1"/>
                <c:pt idx="0">
                  <c:v>I TRIMESTRE 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(2).xlsx]Hoja1'!$E$9</c:f>
            </c:numRef>
          </c:val>
          <c:extLst>
            <c:ext xmlns:c16="http://schemas.microsoft.com/office/drawing/2014/chart" uri="{C3380CC4-5D6E-409C-BE32-E72D297353CC}">
              <c16:uniqueId val="{00000001-5E02-4A74-BE22-A3888F3F4FBE}"/>
            </c:ext>
          </c:extLst>
        </c:ser>
        <c:ser>
          <c:idx val="2"/>
          <c:order val="2"/>
          <c:tx>
            <c:strRef>
              <c:f>'[EJECUCION PLAN ESTRATEGICO A 2018 (2).xlsx]Hoja1'!$F$7</c:f>
              <c:strCache>
                <c:ptCount val="1"/>
                <c:pt idx="0">
                  <c:v>IV TRIMESTRE 2018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(2).xlsx]Hoja1'!$F$9</c:f>
            </c:numRef>
          </c:val>
          <c:extLst>
            <c:ext xmlns:c16="http://schemas.microsoft.com/office/drawing/2014/chart" uri="{C3380CC4-5D6E-409C-BE32-E72D297353CC}">
              <c16:uniqueId val="{00000002-5E02-4A74-BE22-A3888F3F4FBE}"/>
            </c:ext>
          </c:extLst>
        </c:ser>
        <c:ser>
          <c:idx val="3"/>
          <c:order val="3"/>
          <c:tx>
            <c:strRef>
              <c:f>'[EJECUCION PLAN ESTRATEGICO A 2018 (2).xlsx]Hoja1'!$G$7</c:f>
              <c:strCache>
                <c:ptCount val="1"/>
                <c:pt idx="0">
                  <c:v>III TRIMESTRE 2018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(2).xlsx]Hoja1'!$G$9</c:f>
            </c:numRef>
          </c:val>
          <c:extLst>
            <c:ext xmlns:c16="http://schemas.microsoft.com/office/drawing/2014/chart" uri="{C3380CC4-5D6E-409C-BE32-E72D297353CC}">
              <c16:uniqueId val="{00000003-5E02-4A74-BE22-A3888F3F4FBE}"/>
            </c:ext>
          </c:extLst>
        </c:ser>
        <c:ser>
          <c:idx val="4"/>
          <c:order val="4"/>
          <c:tx>
            <c:strRef>
              <c:f>'[EJECUCION PLAN ESTRATEGICO A 2018 (2).xlsx]Hoja1'!$H$7</c:f>
              <c:strCache>
                <c:ptCount val="1"/>
                <c:pt idx="0">
                  <c:v>II TRIMESTRE 2018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(2).xlsx]Hoja1'!$H$9</c:f>
            </c:numRef>
          </c:val>
          <c:extLst>
            <c:ext xmlns:c16="http://schemas.microsoft.com/office/drawing/2014/chart" uri="{C3380CC4-5D6E-409C-BE32-E72D297353CC}">
              <c16:uniqueId val="{00000004-5E02-4A74-BE22-A3888F3F4FBE}"/>
            </c:ext>
          </c:extLst>
        </c:ser>
        <c:ser>
          <c:idx val="5"/>
          <c:order val="5"/>
          <c:tx>
            <c:strRef>
              <c:f>'[EJECUCION PLAN ESTRATEGICO A 2018 (2).xlsx]Hoja1'!$I$7</c:f>
              <c:strCache>
                <c:ptCount val="1"/>
                <c:pt idx="0">
                  <c:v>I TRIMESTRE 2018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(2).xlsx]Hoja1'!$I$9</c:f>
            </c:numRef>
          </c:val>
          <c:extLst>
            <c:ext xmlns:c16="http://schemas.microsoft.com/office/drawing/2014/chart" uri="{C3380CC4-5D6E-409C-BE32-E72D297353CC}">
              <c16:uniqueId val="{00000005-5E02-4A74-BE22-A3888F3F4FBE}"/>
            </c:ext>
          </c:extLst>
        </c:ser>
        <c:ser>
          <c:idx val="6"/>
          <c:order val="6"/>
          <c:tx>
            <c:strRef>
              <c:f>'[EJECUCION PLAN ESTRATEGICO A 2018 (2).xlsx]Hoja1'!$J$7</c:f>
              <c:strCache>
                <c:ptCount val="1"/>
                <c:pt idx="0">
                  <c:v>IV TRIMESTRE 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(2).xlsx]Hoja1'!$J$9</c:f>
            </c:numRef>
          </c:val>
          <c:extLst>
            <c:ext xmlns:c16="http://schemas.microsoft.com/office/drawing/2014/chart" uri="{C3380CC4-5D6E-409C-BE32-E72D297353CC}">
              <c16:uniqueId val="{00000006-5E02-4A74-BE22-A3888F3F4FBE}"/>
            </c:ext>
          </c:extLst>
        </c:ser>
        <c:ser>
          <c:idx val="7"/>
          <c:order val="7"/>
          <c:tx>
            <c:strRef>
              <c:f>'[EJECUCION PLAN ESTRATEGICO A 2018 (2).xlsx]Hoja1'!$K$7</c:f>
              <c:strCache>
                <c:ptCount val="1"/>
                <c:pt idx="0">
                  <c:v>III TRIMESTRE 2017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(2).xlsx]Hoja1'!$K$9</c:f>
              <c:numCache>
                <c:formatCode>0%</c:formatCode>
                <c:ptCount val="1"/>
                <c:pt idx="0">
                  <c:v>0.72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E02-4A74-BE22-A3888F3F4FBE}"/>
            </c:ext>
          </c:extLst>
        </c:ser>
        <c:ser>
          <c:idx val="8"/>
          <c:order val="8"/>
          <c:tx>
            <c:strRef>
              <c:f>'[EJECUCION PLAN ESTRATEGICO A 2018 (2).xlsx]Hoja1'!$L$7</c:f>
              <c:strCache>
                <c:ptCount val="1"/>
                <c:pt idx="0">
                  <c:v>II TRIMESTRE 2017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(2).xlsx]Hoja1'!$L$9</c:f>
            </c:numRef>
          </c:val>
          <c:extLst>
            <c:ext xmlns:c16="http://schemas.microsoft.com/office/drawing/2014/chart" uri="{C3380CC4-5D6E-409C-BE32-E72D297353CC}">
              <c16:uniqueId val="{00000008-5E02-4A74-BE22-A3888F3F4FBE}"/>
            </c:ext>
          </c:extLst>
        </c:ser>
        <c:ser>
          <c:idx val="9"/>
          <c:order val="9"/>
          <c:tx>
            <c:strRef>
              <c:f>'[EJECUCION PLAN ESTRATEGICO A 2018 (2).xlsx]Hoja1'!$M$7</c:f>
              <c:strCache>
                <c:ptCount val="1"/>
                <c:pt idx="0">
                  <c:v>I TRIMESTRE 2017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(2).xlsx]Hoja1'!$M$9</c:f>
            </c:numRef>
          </c:val>
          <c:extLst>
            <c:ext xmlns:c16="http://schemas.microsoft.com/office/drawing/2014/chart" uri="{C3380CC4-5D6E-409C-BE32-E72D297353CC}">
              <c16:uniqueId val="{00000009-5E02-4A74-BE22-A3888F3F4FBE}"/>
            </c:ext>
          </c:extLst>
        </c:ser>
        <c:ser>
          <c:idx val="10"/>
          <c:order val="10"/>
          <c:tx>
            <c:strRef>
              <c:f>'[EJECUCION PLAN ESTRATEGICO A 2018 (2).xlsx]Hoja1'!$N$7</c:f>
              <c:strCache>
                <c:ptCount val="1"/>
                <c:pt idx="0">
                  <c:v>META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(2).xlsx]Hoja1'!$N$9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E02-4A74-BE22-A3888F3F4F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52415375"/>
        <c:axId val="1452408719"/>
        <c:axId val="0"/>
      </c:bar3DChart>
      <c:catAx>
        <c:axId val="145241537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52408719"/>
        <c:crosses val="autoZero"/>
        <c:auto val="1"/>
        <c:lblAlgn val="ctr"/>
        <c:lblOffset val="100"/>
        <c:noMultiLvlLbl val="0"/>
      </c:catAx>
      <c:valAx>
        <c:axId val="1452408719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24153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EJECUCIÓN</a:t>
            </a:r>
            <a:r>
              <a:rPr lang="en-US" baseline="0"/>
              <a:t> PLAN SECTORIAL</a:t>
            </a:r>
          </a:p>
          <a:p>
            <a:pPr>
              <a:defRPr/>
            </a:pPr>
            <a:r>
              <a:rPr lang="en-US" baseline="0"/>
              <a:t>III TRIMESTRE 2017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'[EJECUCION PLAN ESTRATEGICO A 2018 (2).xlsx]Hoja1'!$D$7</c:f>
              <c:strCache>
                <c:ptCount val="1"/>
                <c:pt idx="0">
                  <c:v>II TRIMESTRE 2019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(2).xlsx]Hoja1'!$D$9</c:f>
            </c:numRef>
          </c:val>
          <c:extLst>
            <c:ext xmlns:c16="http://schemas.microsoft.com/office/drawing/2014/chart" uri="{C3380CC4-5D6E-409C-BE32-E72D297353CC}">
              <c16:uniqueId val="{00000000-1A64-4E7B-931B-5A2FA70B14A3}"/>
            </c:ext>
          </c:extLst>
        </c:ser>
        <c:ser>
          <c:idx val="1"/>
          <c:order val="1"/>
          <c:tx>
            <c:strRef>
              <c:f>'[EJECUCION PLAN ESTRATEGICO A 2018 (2).xlsx]Hoja1'!$E$7</c:f>
              <c:strCache>
                <c:ptCount val="1"/>
                <c:pt idx="0">
                  <c:v>I TRIMESTRE 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(2).xlsx]Hoja1'!$E$9</c:f>
            </c:numRef>
          </c:val>
          <c:extLst>
            <c:ext xmlns:c16="http://schemas.microsoft.com/office/drawing/2014/chart" uri="{C3380CC4-5D6E-409C-BE32-E72D297353CC}">
              <c16:uniqueId val="{00000001-1A64-4E7B-931B-5A2FA70B14A3}"/>
            </c:ext>
          </c:extLst>
        </c:ser>
        <c:ser>
          <c:idx val="2"/>
          <c:order val="2"/>
          <c:tx>
            <c:strRef>
              <c:f>'[EJECUCION PLAN ESTRATEGICO A 2018 (2).xlsx]Hoja1'!$F$7</c:f>
              <c:strCache>
                <c:ptCount val="1"/>
                <c:pt idx="0">
                  <c:v>IV TRIMESTRE 2018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(2).xlsx]Hoja1'!$F$9</c:f>
            </c:numRef>
          </c:val>
          <c:extLst>
            <c:ext xmlns:c16="http://schemas.microsoft.com/office/drawing/2014/chart" uri="{C3380CC4-5D6E-409C-BE32-E72D297353CC}">
              <c16:uniqueId val="{00000002-1A64-4E7B-931B-5A2FA70B14A3}"/>
            </c:ext>
          </c:extLst>
        </c:ser>
        <c:ser>
          <c:idx val="3"/>
          <c:order val="3"/>
          <c:tx>
            <c:strRef>
              <c:f>'[EJECUCION PLAN ESTRATEGICO A 2018 (2).xlsx]Hoja1'!$G$7</c:f>
              <c:strCache>
                <c:ptCount val="1"/>
                <c:pt idx="0">
                  <c:v>III TRIMESTRE 2018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(2).xlsx]Hoja1'!$G$9</c:f>
            </c:numRef>
          </c:val>
          <c:extLst>
            <c:ext xmlns:c16="http://schemas.microsoft.com/office/drawing/2014/chart" uri="{C3380CC4-5D6E-409C-BE32-E72D297353CC}">
              <c16:uniqueId val="{00000003-1A64-4E7B-931B-5A2FA70B14A3}"/>
            </c:ext>
          </c:extLst>
        </c:ser>
        <c:ser>
          <c:idx val="4"/>
          <c:order val="4"/>
          <c:tx>
            <c:strRef>
              <c:f>'[EJECUCION PLAN ESTRATEGICO A 2018 (2).xlsx]Hoja1'!$H$7</c:f>
              <c:strCache>
                <c:ptCount val="1"/>
                <c:pt idx="0">
                  <c:v>II TRIMESTRE 2018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(2).xlsx]Hoja1'!$H$9</c:f>
            </c:numRef>
          </c:val>
          <c:extLst>
            <c:ext xmlns:c16="http://schemas.microsoft.com/office/drawing/2014/chart" uri="{C3380CC4-5D6E-409C-BE32-E72D297353CC}">
              <c16:uniqueId val="{00000004-1A64-4E7B-931B-5A2FA70B14A3}"/>
            </c:ext>
          </c:extLst>
        </c:ser>
        <c:ser>
          <c:idx val="5"/>
          <c:order val="5"/>
          <c:tx>
            <c:strRef>
              <c:f>'[EJECUCION PLAN ESTRATEGICO A 2018 (2).xlsx]Hoja1'!$I$7</c:f>
              <c:strCache>
                <c:ptCount val="1"/>
                <c:pt idx="0">
                  <c:v>I TRIMESTRE 2018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(2).xlsx]Hoja1'!$I$9</c:f>
            </c:numRef>
          </c:val>
          <c:extLst>
            <c:ext xmlns:c16="http://schemas.microsoft.com/office/drawing/2014/chart" uri="{C3380CC4-5D6E-409C-BE32-E72D297353CC}">
              <c16:uniqueId val="{00000005-1A64-4E7B-931B-5A2FA70B14A3}"/>
            </c:ext>
          </c:extLst>
        </c:ser>
        <c:ser>
          <c:idx val="6"/>
          <c:order val="6"/>
          <c:tx>
            <c:strRef>
              <c:f>'[EJECUCION PLAN ESTRATEGICO A 2018 (2).xlsx]Hoja1'!$J$7</c:f>
              <c:strCache>
                <c:ptCount val="1"/>
                <c:pt idx="0">
                  <c:v>IV TRIMESTRE 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(2).xlsx]Hoja1'!$J$9</c:f>
            </c:numRef>
          </c:val>
          <c:extLst>
            <c:ext xmlns:c16="http://schemas.microsoft.com/office/drawing/2014/chart" uri="{C3380CC4-5D6E-409C-BE32-E72D297353CC}">
              <c16:uniqueId val="{00000006-1A64-4E7B-931B-5A2FA70B14A3}"/>
            </c:ext>
          </c:extLst>
        </c:ser>
        <c:ser>
          <c:idx val="7"/>
          <c:order val="7"/>
          <c:tx>
            <c:strRef>
              <c:f>'[EJECUCION PLAN ESTRATEGICO A 2018 (2).xlsx]Hoja1'!$K$7</c:f>
              <c:strCache>
                <c:ptCount val="1"/>
                <c:pt idx="0">
                  <c:v>III TRIMESTRE 2017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(2).xlsx]Hoja1'!$K$9</c:f>
              <c:numCache>
                <c:formatCode>0%</c:formatCode>
                <c:ptCount val="1"/>
                <c:pt idx="0">
                  <c:v>0.72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A64-4E7B-931B-5A2FA70B14A3}"/>
            </c:ext>
          </c:extLst>
        </c:ser>
        <c:ser>
          <c:idx val="8"/>
          <c:order val="8"/>
          <c:tx>
            <c:strRef>
              <c:f>'[EJECUCION PLAN ESTRATEGICO A 2018 (2).xlsx]Hoja1'!$L$7</c:f>
              <c:strCache>
                <c:ptCount val="1"/>
                <c:pt idx="0">
                  <c:v>II TRIMESTRE 2017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(2).xlsx]Hoja1'!$L$9</c:f>
            </c:numRef>
          </c:val>
          <c:extLst>
            <c:ext xmlns:c16="http://schemas.microsoft.com/office/drawing/2014/chart" uri="{C3380CC4-5D6E-409C-BE32-E72D297353CC}">
              <c16:uniqueId val="{00000008-1A64-4E7B-931B-5A2FA70B14A3}"/>
            </c:ext>
          </c:extLst>
        </c:ser>
        <c:ser>
          <c:idx val="9"/>
          <c:order val="9"/>
          <c:tx>
            <c:strRef>
              <c:f>'[EJECUCION PLAN ESTRATEGICO A 2018 (2).xlsx]Hoja1'!$M$7</c:f>
              <c:strCache>
                <c:ptCount val="1"/>
                <c:pt idx="0">
                  <c:v>I TRIMESTRE 2017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(2).xlsx]Hoja1'!$M$9</c:f>
            </c:numRef>
          </c:val>
          <c:extLst>
            <c:ext xmlns:c16="http://schemas.microsoft.com/office/drawing/2014/chart" uri="{C3380CC4-5D6E-409C-BE32-E72D297353CC}">
              <c16:uniqueId val="{00000009-1A64-4E7B-931B-5A2FA70B14A3}"/>
            </c:ext>
          </c:extLst>
        </c:ser>
        <c:ser>
          <c:idx val="10"/>
          <c:order val="10"/>
          <c:tx>
            <c:strRef>
              <c:f>'[EJECUCION PLAN ESTRATEGICO A 2018 (2).xlsx]Hoja1'!$N$7</c:f>
              <c:strCache>
                <c:ptCount val="1"/>
                <c:pt idx="0">
                  <c:v>META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(2).xlsx]Hoja1'!$N$9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A64-4E7B-931B-5A2FA70B14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52415375"/>
        <c:axId val="1452408719"/>
        <c:axId val="0"/>
      </c:bar3DChart>
      <c:catAx>
        <c:axId val="145241537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52408719"/>
        <c:crosses val="autoZero"/>
        <c:auto val="1"/>
        <c:lblAlgn val="ctr"/>
        <c:lblOffset val="100"/>
        <c:noMultiLvlLbl val="0"/>
      </c:catAx>
      <c:valAx>
        <c:axId val="1452408719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24153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D1876-C529-4EC4-9639-3087328C6BAE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02075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4DF94-EC19-4C1B-80B7-C8996342869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90549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0C98F-C2AE-465D-A9E4-DF16219919B0}" type="datetimeFigureOut">
              <a:rPr lang="es-CO" smtClean="0"/>
              <a:t>30/08/2019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975" y="4757738"/>
            <a:ext cx="5510213" cy="4508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02075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1C772-2BAE-4B16-B49C-9B404400D2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0838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4899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8648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87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4 Imagen" descr="G:\LOGO intenalco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8600"/>
            <a:ext cx="1224136" cy="835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ESCUDO SOMBRA low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288481"/>
            <a:ext cx="936104" cy="98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1488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2662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0437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13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4467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3082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2075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2914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4 Imagen" descr="G:\LOGO intenalco.jpg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8600"/>
            <a:ext cx="1224136" cy="835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ESCUDO SOMBRA low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68344" y="288481"/>
            <a:ext cx="936104" cy="98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4864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22768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CO" sz="4000" b="1" dirty="0" smtClean="0"/>
              <a:t/>
            </a:r>
            <a:br>
              <a:rPr lang="es-CO" sz="4000" b="1" dirty="0" smtClean="0"/>
            </a:br>
            <a:r>
              <a:rPr lang="es-CO" b="1" dirty="0" smtClean="0"/>
              <a:t/>
            </a:r>
            <a:br>
              <a:rPr lang="es-CO" b="1" dirty="0" smtClean="0"/>
            </a:br>
            <a:r>
              <a:rPr lang="es-CO" sz="3600" b="1" dirty="0" smtClean="0"/>
              <a:t>RESULTADOS METAS DE GOBIERNO </a:t>
            </a:r>
            <a:r>
              <a:rPr lang="es-CO" sz="3600" dirty="0" smtClean="0"/>
              <a:t/>
            </a:r>
            <a:br>
              <a:rPr lang="es-CO" sz="3600" dirty="0" smtClean="0"/>
            </a:br>
            <a:r>
              <a:rPr lang="es-CO" sz="3600" dirty="0" smtClean="0"/>
              <a:t/>
            </a:r>
            <a:br>
              <a:rPr lang="es-CO" sz="3600" dirty="0" smtClean="0"/>
            </a:br>
            <a:r>
              <a:rPr lang="es-CO" sz="3600" dirty="0"/>
              <a:t/>
            </a:r>
            <a:br>
              <a:rPr lang="es-CO" sz="3600" dirty="0"/>
            </a:br>
            <a:endParaRPr lang="es-CO" sz="36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5013176"/>
            <a:ext cx="6400800" cy="576064"/>
          </a:xfrm>
        </p:spPr>
        <p:txBody>
          <a:bodyPr>
            <a:normAutofit lnSpcReduction="10000"/>
          </a:bodyPr>
          <a:lstStyle/>
          <a:p>
            <a:r>
              <a:rPr lang="es-CO" b="1" dirty="0" smtClean="0"/>
              <a:t>III </a:t>
            </a:r>
            <a:r>
              <a:rPr lang="es-CO" b="1" dirty="0"/>
              <a:t>TRIMESTRE 2017</a:t>
            </a:r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3203848" y="6309320"/>
            <a:ext cx="2369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299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6192688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AVANCES PLAN DE ACCION </a:t>
            </a:r>
            <a:br>
              <a:rPr lang="es-ES" b="1" dirty="0" smtClean="0"/>
            </a:br>
            <a:r>
              <a:rPr lang="es-ES" b="1" dirty="0" smtClean="0"/>
              <a:t>III TRIMESTRE 2017</a:t>
            </a:r>
            <a:endParaRPr lang="en-US" b="1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1816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6192688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AVANCES PLAN SECTORIAL</a:t>
            </a:r>
            <a:br>
              <a:rPr lang="es-ES" b="1" dirty="0" smtClean="0"/>
            </a:br>
            <a:r>
              <a:rPr lang="es-ES" b="1" dirty="0" smtClean="0"/>
              <a:t> III TRIMESTRE 2017</a:t>
            </a:r>
            <a:endParaRPr lang="en-US" b="1" dirty="0"/>
          </a:p>
        </p:txBody>
      </p:sp>
      <p:graphicFrame>
        <p:nvGraphicFramePr>
          <p:cNvPr id="9" name="Marcador de contenido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5353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s-CO" sz="6000" b="1" dirty="0" smtClean="0"/>
          </a:p>
          <a:p>
            <a:pPr marL="0" indent="0" algn="ctr">
              <a:buNone/>
            </a:pPr>
            <a:r>
              <a:rPr lang="es-CO" sz="6000" b="1" dirty="0" smtClean="0"/>
              <a:t>GRACIAS</a:t>
            </a:r>
            <a:endParaRPr lang="es-CO" sz="6000" b="1" dirty="0"/>
          </a:p>
        </p:txBody>
      </p:sp>
      <p:sp>
        <p:nvSpPr>
          <p:cNvPr id="4" name="3 Rectángulo"/>
          <p:cNvSpPr/>
          <p:nvPr/>
        </p:nvSpPr>
        <p:spPr>
          <a:xfrm>
            <a:off x="3707904" y="6287113"/>
            <a:ext cx="2369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208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10694</TotalTime>
  <Words>30</Words>
  <Application>Microsoft Office PowerPoint</Application>
  <PresentationFormat>Presentación en pantalla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  RESULTADOS METAS DE GOBIERNO    </vt:lpstr>
      <vt:lpstr>AVANCES PLAN DE ACCION  III TRIMESTRE 2017</vt:lpstr>
      <vt:lpstr>AVANCES PLAN SECTORIAL  III TRIMESTRE 2017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JorgeE</dc:creator>
  <cp:lastModifiedBy>jorge eduardo martinez vergara</cp:lastModifiedBy>
  <cp:revision>173</cp:revision>
  <cp:lastPrinted>2012-12-13T14:01:17Z</cp:lastPrinted>
  <dcterms:created xsi:type="dcterms:W3CDTF">2012-12-10T14:54:50Z</dcterms:created>
  <dcterms:modified xsi:type="dcterms:W3CDTF">2019-08-30T16:39:46Z</dcterms:modified>
</cp:coreProperties>
</file>